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AEF1C-AF75-C602-214B-03C1FF0FE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87FDDCB-5FA4-DA15-6130-71DE5CBA6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7C2C14-0443-D36B-4938-469397BE4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33882C-19DD-18D4-7278-55B86C794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7B6021-18A4-88C7-559F-06550D41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609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47754B-E008-0446-A7DA-3BBDC8E64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3CFE23-C37D-A2BA-003C-929555F16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CFD47A-7667-F146-576C-0CB12F617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416BC5-5F88-A959-E2AD-4CCC19FDD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6A3F90-CD17-D446-5099-F89193BCF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164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F0B0326-0331-4B32-78D1-8710B82AF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0E3BCC-C681-FC41-F640-08BCC9926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B12027-5C3D-27C4-1C47-5DAF8AAB8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03D044-E563-EEC6-607F-759099B6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36D706-7FBB-76DE-52A7-DEF076796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569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742B5-0F2F-252A-90F9-EFFAC79A6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0764F1-EFA1-5E65-F28B-4F8F6848F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AB025-BD30-038F-7AC6-F8A296A46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16B9C-1636-60FE-4731-D406352EA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572C87-A245-5264-6093-BE59D8ED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543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49F1D-E3A0-AD7B-7728-8D888C401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E3CA03-4643-7176-D5AA-F66D140F8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59FAC3-AD55-F56B-CA4C-65C57DC5C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B35528-B118-B34F-231C-4F3C4403A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4A98C3-681F-7323-82CC-08D7DB54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9457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2E54E-E091-B16A-103F-BB5AF9A7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F7162D-20BA-721A-B730-55FB4D8DD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FCAFCBA-B08E-EDFD-8FFF-6DBA68C5A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9B86F3-F973-D558-4DB5-CC8CD22C8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D3D058-0E5C-D6EA-E9E8-E8FEE2089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BD64BA-140D-C63C-4C92-55B5080D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512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2472B-0B41-6719-4D6E-4E151DF0F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476F78-2532-A1A2-5BA3-C997EDD55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81B8B6-0D88-A25C-56BE-BD7B563AE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C835BD2-A720-75C2-4242-DAA5AA254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8696583-A371-38A9-8085-B56F6685D9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EEDF3D1-442C-8857-C832-AF201CD31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D427CE3-1C19-C399-D852-6F1167C8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236EE0A-8B6E-2C6B-997B-D2E00196D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1391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0C4415-B49A-B30D-C3D2-C88E8FCD7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FE1898B-0B95-4FDF-8059-2B070E802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9F5F34-E924-6AE9-B4B2-7D6A36158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EC9399-3395-B57A-0FDC-1406D70B2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3339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D3B04DA-DB74-31BE-82D1-037CCC20E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AC7E07-1790-0D89-7E6A-F912C9D57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051872-2099-38A0-26E2-360AB7EA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3379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D15888-1D25-9DF2-D8AD-9A4EE567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D0F81C-1B4C-2BF3-8B95-021ECFF1D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72C7AAA-F7CF-1F6B-F7F9-236830561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0B68B3-25A7-231C-8293-39F7F916E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62EB31-84CB-E6F7-0B93-9A5861AD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81609D-71C6-54ED-F3C5-3CC6B566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068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2829FC-6C5A-6D70-255C-0426EA22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7AA99D9-8EBA-BB4C-7B8B-1FA1D4AE8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1831D0-6549-8D36-9881-48CE2069B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4AD4F2-FC28-EDDB-58AF-7730060CB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65A6D8-2756-E57F-B1C1-C71E1362F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4581C9-FCE4-3154-D12B-F0655C44D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9826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5AD7EE6-3FA0-A4E9-49FA-7800AD4FF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87CFA7-FB81-33B7-0C9A-32970CED2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567FC3-CB58-9665-8E6D-44CBFDD9A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A78A0E-F154-4E94-9C50-EBA6B438771E}" type="datetimeFigureOut">
              <a:rPr lang="de-CH" smtClean="0"/>
              <a:t>30.08.2024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DC5676-2659-8D91-DEFF-54A78BE08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484253-5BF1-DB14-773F-E2C5709A2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49E0EB-A19B-414C-B608-28540BB10A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0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BACA65-E1B2-2AFC-E15B-9407E6B9D4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 </a:t>
            </a:r>
            <a:br>
              <a:rPr lang="de-CH" dirty="0"/>
            </a:br>
            <a:r>
              <a:rPr lang="de-CH" dirty="0"/>
              <a:t> </a:t>
            </a:r>
            <a:br>
              <a:rPr lang="de-CH" dirty="0"/>
            </a:b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3F56F0-F190-6F66-3649-04A59CC5CF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 </a:t>
            </a:r>
          </a:p>
          <a:p>
            <a:endParaRPr lang="de-CH" dirty="0"/>
          </a:p>
        </p:txBody>
      </p:sp>
      <p:pic>
        <p:nvPicPr>
          <p:cNvPr id="6" name="Grafik 5" descr="treib_topdown2">
            <a:extLst>
              <a:ext uri="{FF2B5EF4-FFF2-40B4-BE49-F238E27FC236}">
                <a16:creationId xmlns:a16="http://schemas.microsoft.com/office/drawing/2014/main" id="{0AFF7302-C56A-19E6-13C6-54AC1B087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95" y="369789"/>
            <a:ext cx="4161155" cy="3696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 descr="Ralph Feiner">
            <a:extLst>
              <a:ext uri="{FF2B5EF4-FFF2-40B4-BE49-F238E27FC236}">
                <a16:creationId xmlns:a16="http://schemas.microsoft.com/office/drawing/2014/main" id="{FC9ADDCF-F310-D4EE-4CDA-6B088A4BCD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450" y="365027"/>
            <a:ext cx="4208145" cy="3700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5305936-F362-6A3E-9094-55208C0A21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86" y="446301"/>
            <a:ext cx="1073641" cy="349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937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Baumle</dc:creator>
  <cp:lastModifiedBy>Alain Baumle</cp:lastModifiedBy>
  <cp:revision>1</cp:revision>
  <dcterms:created xsi:type="dcterms:W3CDTF">2024-08-30T08:40:46Z</dcterms:created>
  <dcterms:modified xsi:type="dcterms:W3CDTF">2024-08-30T08:42:26Z</dcterms:modified>
</cp:coreProperties>
</file>